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</p:sldMasterIdLst>
  <p:notesMasterIdLst>
    <p:notesMasterId r:id="rId9"/>
  </p:notesMasterIdLst>
  <p:handoutMasterIdLst>
    <p:handoutMasterId r:id="rId10"/>
  </p:handoutMasterIdLst>
  <p:sldIdLst>
    <p:sldId id="256" r:id="rId2"/>
    <p:sldId id="262" r:id="rId3"/>
    <p:sldId id="259" r:id="rId4"/>
    <p:sldId id="258" r:id="rId5"/>
    <p:sldId id="263" r:id="rId6"/>
    <p:sldId id="264" r:id="rId7"/>
    <p:sldId id="260" r:id="rId8"/>
  </p:sldIdLst>
  <p:sldSz cx="12192000" cy="6858000"/>
  <p:notesSz cx="6858000" cy="9144000"/>
  <p:defaultTextStyle>
    <a:defPPr rtl="0">
      <a:defRPr lang="tr-T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48" autoAdjust="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295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5AA53B-3EEE-4DE4-BB81-9044890C2946}" type="doc">
      <dgm:prSet loTypeId="urn:microsoft.com/office/officeart/2008/layout/VerticalCurvedList" loCatId="list" qsTypeId="urn:microsoft.com/office/officeart/2005/8/quickstyle/simple4" qsCatId="simple" csTypeId="urn:microsoft.com/office/officeart/2005/8/colors/accent2_2" csCatId="accent2" phldr="1"/>
      <dgm:spPr/>
      <dgm:t>
        <a:bodyPr rtlCol="0"/>
        <a:lstStyle/>
        <a:p>
          <a:pPr rtl="0"/>
          <a:endParaRPr lang="en-US"/>
        </a:p>
      </dgm:t>
    </dgm:pt>
    <dgm:pt modelId="{6750AC01-D39D-4F3A-9DC8-2A211EE986A2}">
      <dgm:prSet phldrT="[Text]"/>
      <dgm:spPr/>
      <dgm:t>
        <a:bodyPr rtlCol="0"/>
        <a:lstStyle/>
        <a:p>
          <a:pPr rtl="0">
            <a:lnSpc>
              <a:spcPct val="100000"/>
            </a:lnSpc>
          </a:pPr>
          <a:r>
            <a:rPr lang="tr" dirty="0">
              <a:latin typeface="Calibri" panose="020F0502020204030204" pitchFamily="34" charset="0"/>
              <a:cs typeface="Calibri" panose="020F0502020204030204" pitchFamily="34" charset="0"/>
            </a:rPr>
            <a:t>Makine Öğrenmesi	</a:t>
          </a:r>
        </a:p>
      </dgm:t>
    </dgm:pt>
    <dgm:pt modelId="{720680DC-AAA4-4434-A582-60EBCC5BA355}" type="parTrans" cxnId="{0B5DAE5F-BCDC-4BF7-A6E7-CF856886A64D}">
      <dgm:prSet/>
      <dgm:spPr/>
      <dgm:t>
        <a:bodyPr rtlCol="0"/>
        <a:lstStyle/>
        <a:p>
          <a:pPr rtl="0"/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A077D98-8478-47EA-B6A9-99ACE60C64D4}" type="sibTrans" cxnId="{0B5DAE5F-BCDC-4BF7-A6E7-CF856886A64D}">
      <dgm:prSet/>
      <dgm:spPr/>
      <dgm:t>
        <a:bodyPr rtlCol="0"/>
        <a:lstStyle/>
        <a:p>
          <a:pPr rtl="0"/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BEF68B8-1228-47BB-83B5-7B9CD1E3F84E}">
      <dgm:prSet phldrT="[Text]"/>
      <dgm:spPr/>
      <dgm:t>
        <a:bodyPr rtlCol="0"/>
        <a:lstStyle/>
        <a:p>
          <a:pPr rtl="0">
            <a:lnSpc>
              <a:spcPct val="100000"/>
            </a:lnSpc>
          </a:pPr>
          <a:r>
            <a:rPr lang="tr" dirty="0">
              <a:latin typeface="Calibri" panose="020F0502020204030204" pitchFamily="34" charset="0"/>
              <a:cs typeface="Calibri" panose="020F0502020204030204" pitchFamily="34" charset="0"/>
            </a:rPr>
            <a:t>Derin öğrenme</a:t>
          </a:r>
        </a:p>
      </dgm:t>
    </dgm:pt>
    <dgm:pt modelId="{ED3A4BC2-B75A-4952-A38B-A42B5995DF05}" type="parTrans" cxnId="{EDEF4F82-1237-4639-A0F7-385C1897CE66}">
      <dgm:prSet/>
      <dgm:spPr/>
      <dgm:t>
        <a:bodyPr rtlCol="0"/>
        <a:lstStyle/>
        <a:p>
          <a:pPr rtl="0"/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D949706-EDCC-4ADC-8EDF-8EDA49C92325}" type="sibTrans" cxnId="{EDEF4F82-1237-4639-A0F7-385C1897CE66}">
      <dgm:prSet/>
      <dgm:spPr/>
      <dgm:t>
        <a:bodyPr rtlCol="0"/>
        <a:lstStyle/>
        <a:p>
          <a:pPr rtl="0"/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605D28D-2CE6-4513-8566-952984E21E14}">
      <dgm:prSet phldrT="[Text]"/>
      <dgm:spPr/>
      <dgm:t>
        <a:bodyPr rtlCol="0"/>
        <a:lstStyle/>
        <a:p>
          <a:pPr rtl="0">
            <a:lnSpc>
              <a:spcPct val="100000"/>
            </a:lnSpc>
          </a:pPr>
          <a:r>
            <a:rPr lang="tr" dirty="0">
              <a:latin typeface="Calibri" panose="020F0502020204030204" pitchFamily="34" charset="0"/>
              <a:cs typeface="Calibri" panose="020F0502020204030204" pitchFamily="34" charset="0"/>
            </a:rPr>
            <a:t>Doğal dil işleme</a:t>
          </a:r>
        </a:p>
      </dgm:t>
    </dgm:pt>
    <dgm:pt modelId="{823D1971-2C4D-4EC5-A874-2F463DE37109}" type="sibTrans" cxnId="{FAF3F884-F0CF-440F-8CB1-B7648AB1B138}">
      <dgm:prSet/>
      <dgm:spPr/>
      <dgm:t>
        <a:bodyPr rtlCol="0"/>
        <a:lstStyle/>
        <a:p>
          <a:pPr rtl="0"/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B15AB98-362B-4E70-A3DA-995FC3E8BA79}" type="parTrans" cxnId="{FAF3F884-F0CF-440F-8CB1-B7648AB1B138}">
      <dgm:prSet/>
      <dgm:spPr/>
      <dgm:t>
        <a:bodyPr rtlCol="0"/>
        <a:lstStyle/>
        <a:p>
          <a:pPr rtl="0"/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7806726-6E60-4ACC-9C1C-7DF9CC365A10}" type="pres">
      <dgm:prSet presAssocID="{7E5AA53B-3EEE-4DE4-BB81-9044890C2946}" presName="Name0" presStyleCnt="0">
        <dgm:presLayoutVars>
          <dgm:chMax val="7"/>
          <dgm:chPref val="7"/>
          <dgm:dir/>
        </dgm:presLayoutVars>
      </dgm:prSet>
      <dgm:spPr/>
    </dgm:pt>
    <dgm:pt modelId="{90561C55-3C6E-4D53-85E1-2C50BCDDA392}" type="pres">
      <dgm:prSet presAssocID="{7E5AA53B-3EEE-4DE4-BB81-9044890C2946}" presName="Name1" presStyleCnt="0"/>
      <dgm:spPr/>
    </dgm:pt>
    <dgm:pt modelId="{B6CD42EC-5AD4-4004-AE5B-47EDA668DAA8}" type="pres">
      <dgm:prSet presAssocID="{7E5AA53B-3EEE-4DE4-BB81-9044890C2946}" presName="cycle" presStyleCnt="0"/>
      <dgm:spPr/>
    </dgm:pt>
    <dgm:pt modelId="{963B8EE3-40CC-4A0A-B420-D0BF920973CE}" type="pres">
      <dgm:prSet presAssocID="{7E5AA53B-3EEE-4DE4-BB81-9044890C2946}" presName="srcNode" presStyleLbl="node1" presStyleIdx="0" presStyleCnt="3"/>
      <dgm:spPr/>
    </dgm:pt>
    <dgm:pt modelId="{D79B43FC-100B-4A0D-A4D5-0D2D04B99064}" type="pres">
      <dgm:prSet presAssocID="{7E5AA53B-3EEE-4DE4-BB81-9044890C2946}" presName="conn" presStyleLbl="parChTrans1D2" presStyleIdx="0" presStyleCnt="1"/>
      <dgm:spPr/>
    </dgm:pt>
    <dgm:pt modelId="{3CAD8DA1-8D53-445C-ACE8-D8449E4F0F55}" type="pres">
      <dgm:prSet presAssocID="{7E5AA53B-3EEE-4DE4-BB81-9044890C2946}" presName="extraNode" presStyleLbl="node1" presStyleIdx="0" presStyleCnt="3"/>
      <dgm:spPr/>
    </dgm:pt>
    <dgm:pt modelId="{429CABD1-4116-474B-81BF-735E2CA9DD00}" type="pres">
      <dgm:prSet presAssocID="{7E5AA53B-3EEE-4DE4-BB81-9044890C2946}" presName="dstNode" presStyleLbl="node1" presStyleIdx="0" presStyleCnt="3"/>
      <dgm:spPr/>
    </dgm:pt>
    <dgm:pt modelId="{58319267-C71E-43C9-94E1-827D0616C7A7}" type="pres">
      <dgm:prSet presAssocID="{6750AC01-D39D-4F3A-9DC8-2A211EE986A2}" presName="text_1" presStyleLbl="node1" presStyleIdx="0" presStyleCnt="3">
        <dgm:presLayoutVars>
          <dgm:bulletEnabled val="1"/>
        </dgm:presLayoutVars>
      </dgm:prSet>
      <dgm:spPr/>
    </dgm:pt>
    <dgm:pt modelId="{79F9B8A9-2412-4B74-84A9-69422DB81CDC}" type="pres">
      <dgm:prSet presAssocID="{6750AC01-D39D-4F3A-9DC8-2A211EE986A2}" presName="accent_1" presStyleCnt="0"/>
      <dgm:spPr/>
    </dgm:pt>
    <dgm:pt modelId="{07CB3071-D555-47DA-A36A-69EB91531FD8}" type="pres">
      <dgm:prSet presAssocID="{6750AC01-D39D-4F3A-9DC8-2A211EE986A2}" presName="accentRepeatNode" presStyleLbl="solidFgAcc1" presStyleIdx="0" presStyleCnt="3"/>
      <dgm:spPr/>
    </dgm:pt>
    <dgm:pt modelId="{95DE6538-27BD-44AF-A1A8-CA8F6B10FDD2}" type="pres">
      <dgm:prSet presAssocID="{0BEF68B8-1228-47BB-83B5-7B9CD1E3F84E}" presName="text_2" presStyleLbl="node1" presStyleIdx="1" presStyleCnt="3">
        <dgm:presLayoutVars>
          <dgm:bulletEnabled val="1"/>
        </dgm:presLayoutVars>
      </dgm:prSet>
      <dgm:spPr/>
    </dgm:pt>
    <dgm:pt modelId="{312BDEE8-85BD-4F02-B35B-2CC8E701C98B}" type="pres">
      <dgm:prSet presAssocID="{0BEF68B8-1228-47BB-83B5-7B9CD1E3F84E}" presName="accent_2" presStyleCnt="0"/>
      <dgm:spPr/>
    </dgm:pt>
    <dgm:pt modelId="{3F8116AC-FAC3-4E95-9865-93CCFEB191B9}" type="pres">
      <dgm:prSet presAssocID="{0BEF68B8-1228-47BB-83B5-7B9CD1E3F84E}" presName="accentRepeatNode" presStyleLbl="solidFgAcc1" presStyleIdx="1" presStyleCnt="3"/>
      <dgm:spPr/>
    </dgm:pt>
    <dgm:pt modelId="{E131CE4A-9776-44F4-BC03-867682E21374}" type="pres">
      <dgm:prSet presAssocID="{5605D28D-2CE6-4513-8566-952984E21E14}" presName="text_3" presStyleLbl="node1" presStyleIdx="2" presStyleCnt="3">
        <dgm:presLayoutVars>
          <dgm:bulletEnabled val="1"/>
        </dgm:presLayoutVars>
      </dgm:prSet>
      <dgm:spPr/>
    </dgm:pt>
    <dgm:pt modelId="{AC9A216A-8375-48F9-A4E6-8E0B64C0209B}" type="pres">
      <dgm:prSet presAssocID="{5605D28D-2CE6-4513-8566-952984E21E14}" presName="accent_3" presStyleCnt="0"/>
      <dgm:spPr/>
    </dgm:pt>
    <dgm:pt modelId="{A965097E-32F1-4AB8-8C4E-2814A7596B2F}" type="pres">
      <dgm:prSet presAssocID="{5605D28D-2CE6-4513-8566-952984E21E14}" presName="accentRepeatNode" presStyleLbl="solidFgAcc1" presStyleIdx="2" presStyleCnt="3"/>
      <dgm:spPr/>
    </dgm:pt>
  </dgm:ptLst>
  <dgm:cxnLst>
    <dgm:cxn modelId="{A11E3B12-1828-45A7-86C3-BB85832DF84D}" type="presOf" srcId="{CA077D98-8478-47EA-B6A9-99ACE60C64D4}" destId="{D79B43FC-100B-4A0D-A4D5-0D2D04B99064}" srcOrd="0" destOrd="0" presId="urn:microsoft.com/office/officeart/2008/layout/VerticalCurvedList"/>
    <dgm:cxn modelId="{0B5DAE5F-BCDC-4BF7-A6E7-CF856886A64D}" srcId="{7E5AA53B-3EEE-4DE4-BB81-9044890C2946}" destId="{6750AC01-D39D-4F3A-9DC8-2A211EE986A2}" srcOrd="0" destOrd="0" parTransId="{720680DC-AAA4-4434-A582-60EBCC5BA355}" sibTransId="{CA077D98-8478-47EA-B6A9-99ACE60C64D4}"/>
    <dgm:cxn modelId="{29DA474E-5DFA-4C66-882F-319C49ABBB19}" type="presOf" srcId="{6750AC01-D39D-4F3A-9DC8-2A211EE986A2}" destId="{58319267-C71E-43C9-94E1-827D0616C7A7}" srcOrd="0" destOrd="0" presId="urn:microsoft.com/office/officeart/2008/layout/VerticalCurvedList"/>
    <dgm:cxn modelId="{7084AA77-BACB-46CB-AE4A-77B62D3ED1AF}" type="presOf" srcId="{5605D28D-2CE6-4513-8566-952984E21E14}" destId="{E131CE4A-9776-44F4-BC03-867682E21374}" srcOrd="0" destOrd="0" presId="urn:microsoft.com/office/officeart/2008/layout/VerticalCurvedList"/>
    <dgm:cxn modelId="{EDEF4F82-1237-4639-A0F7-385C1897CE66}" srcId="{7E5AA53B-3EEE-4DE4-BB81-9044890C2946}" destId="{0BEF68B8-1228-47BB-83B5-7B9CD1E3F84E}" srcOrd="1" destOrd="0" parTransId="{ED3A4BC2-B75A-4952-A38B-A42B5995DF05}" sibTransId="{FD949706-EDCC-4ADC-8EDF-8EDA49C92325}"/>
    <dgm:cxn modelId="{FAF3F884-F0CF-440F-8CB1-B7648AB1B138}" srcId="{7E5AA53B-3EEE-4DE4-BB81-9044890C2946}" destId="{5605D28D-2CE6-4513-8566-952984E21E14}" srcOrd="2" destOrd="0" parTransId="{EB15AB98-362B-4E70-A3DA-995FC3E8BA79}" sibTransId="{823D1971-2C4D-4EC5-A874-2F463DE37109}"/>
    <dgm:cxn modelId="{4F65CC8F-B5A8-40BE-A32B-05862B543D6A}" type="presOf" srcId="{7E5AA53B-3EEE-4DE4-BB81-9044890C2946}" destId="{57806726-6E60-4ACC-9C1C-7DF9CC365A10}" srcOrd="0" destOrd="0" presId="urn:microsoft.com/office/officeart/2008/layout/VerticalCurvedList"/>
    <dgm:cxn modelId="{4A378892-5CCC-4F0D-8A38-4BEAECF30F24}" type="presOf" srcId="{0BEF68B8-1228-47BB-83B5-7B9CD1E3F84E}" destId="{95DE6538-27BD-44AF-A1A8-CA8F6B10FDD2}" srcOrd="0" destOrd="0" presId="urn:microsoft.com/office/officeart/2008/layout/VerticalCurvedList"/>
    <dgm:cxn modelId="{4E25B52E-70EF-4A0F-B410-0B49263AF380}" type="presParOf" srcId="{57806726-6E60-4ACC-9C1C-7DF9CC365A10}" destId="{90561C55-3C6E-4D53-85E1-2C50BCDDA392}" srcOrd="0" destOrd="0" presId="urn:microsoft.com/office/officeart/2008/layout/VerticalCurvedList"/>
    <dgm:cxn modelId="{2B3DD9E4-EC9C-4B92-B380-F89BF82E7CF3}" type="presParOf" srcId="{90561C55-3C6E-4D53-85E1-2C50BCDDA392}" destId="{B6CD42EC-5AD4-4004-AE5B-47EDA668DAA8}" srcOrd="0" destOrd="0" presId="urn:microsoft.com/office/officeart/2008/layout/VerticalCurvedList"/>
    <dgm:cxn modelId="{EA357085-80A4-4D1D-9BD2-56B1E9A721FB}" type="presParOf" srcId="{B6CD42EC-5AD4-4004-AE5B-47EDA668DAA8}" destId="{963B8EE3-40CC-4A0A-B420-D0BF920973CE}" srcOrd="0" destOrd="0" presId="urn:microsoft.com/office/officeart/2008/layout/VerticalCurvedList"/>
    <dgm:cxn modelId="{F175C6D0-411C-40FD-A19B-860D49F42061}" type="presParOf" srcId="{B6CD42EC-5AD4-4004-AE5B-47EDA668DAA8}" destId="{D79B43FC-100B-4A0D-A4D5-0D2D04B99064}" srcOrd="1" destOrd="0" presId="urn:microsoft.com/office/officeart/2008/layout/VerticalCurvedList"/>
    <dgm:cxn modelId="{794BB944-68C0-47A5-9792-652802EB36AC}" type="presParOf" srcId="{B6CD42EC-5AD4-4004-AE5B-47EDA668DAA8}" destId="{3CAD8DA1-8D53-445C-ACE8-D8449E4F0F55}" srcOrd="2" destOrd="0" presId="urn:microsoft.com/office/officeart/2008/layout/VerticalCurvedList"/>
    <dgm:cxn modelId="{B8CC75C4-3D1A-49E7-80D2-915668C1368C}" type="presParOf" srcId="{B6CD42EC-5AD4-4004-AE5B-47EDA668DAA8}" destId="{429CABD1-4116-474B-81BF-735E2CA9DD00}" srcOrd="3" destOrd="0" presId="urn:microsoft.com/office/officeart/2008/layout/VerticalCurvedList"/>
    <dgm:cxn modelId="{28110BB8-F33F-498C-9A75-98364B05EFA5}" type="presParOf" srcId="{90561C55-3C6E-4D53-85E1-2C50BCDDA392}" destId="{58319267-C71E-43C9-94E1-827D0616C7A7}" srcOrd="1" destOrd="0" presId="urn:microsoft.com/office/officeart/2008/layout/VerticalCurvedList"/>
    <dgm:cxn modelId="{3866F6C9-5521-48F2-B6C3-40C9896E1605}" type="presParOf" srcId="{90561C55-3C6E-4D53-85E1-2C50BCDDA392}" destId="{79F9B8A9-2412-4B74-84A9-69422DB81CDC}" srcOrd="2" destOrd="0" presId="urn:microsoft.com/office/officeart/2008/layout/VerticalCurvedList"/>
    <dgm:cxn modelId="{D2205A4F-BB7A-4399-BC2F-78E18EC6EAFE}" type="presParOf" srcId="{79F9B8A9-2412-4B74-84A9-69422DB81CDC}" destId="{07CB3071-D555-47DA-A36A-69EB91531FD8}" srcOrd="0" destOrd="0" presId="urn:microsoft.com/office/officeart/2008/layout/VerticalCurvedList"/>
    <dgm:cxn modelId="{602753E6-8A03-492B-861A-6B9532B5AA28}" type="presParOf" srcId="{90561C55-3C6E-4D53-85E1-2C50BCDDA392}" destId="{95DE6538-27BD-44AF-A1A8-CA8F6B10FDD2}" srcOrd="3" destOrd="0" presId="urn:microsoft.com/office/officeart/2008/layout/VerticalCurvedList"/>
    <dgm:cxn modelId="{AEC540A3-E86A-4075-8BE4-263F4AFF4EA1}" type="presParOf" srcId="{90561C55-3C6E-4D53-85E1-2C50BCDDA392}" destId="{312BDEE8-85BD-4F02-B35B-2CC8E701C98B}" srcOrd="4" destOrd="0" presId="urn:microsoft.com/office/officeart/2008/layout/VerticalCurvedList"/>
    <dgm:cxn modelId="{CD5D1014-B7CB-4B47-9A02-5FBF90928A73}" type="presParOf" srcId="{312BDEE8-85BD-4F02-B35B-2CC8E701C98B}" destId="{3F8116AC-FAC3-4E95-9865-93CCFEB191B9}" srcOrd="0" destOrd="0" presId="urn:microsoft.com/office/officeart/2008/layout/VerticalCurvedList"/>
    <dgm:cxn modelId="{987EB7C0-CA3E-4874-85E0-01E9060A2D35}" type="presParOf" srcId="{90561C55-3C6E-4D53-85E1-2C50BCDDA392}" destId="{E131CE4A-9776-44F4-BC03-867682E21374}" srcOrd="5" destOrd="0" presId="urn:microsoft.com/office/officeart/2008/layout/VerticalCurvedList"/>
    <dgm:cxn modelId="{91E55363-8DCA-455E-A203-06A9410994CB}" type="presParOf" srcId="{90561C55-3C6E-4D53-85E1-2C50BCDDA392}" destId="{AC9A216A-8375-48F9-A4E6-8E0B64C0209B}" srcOrd="6" destOrd="0" presId="urn:microsoft.com/office/officeart/2008/layout/VerticalCurvedList"/>
    <dgm:cxn modelId="{D866D586-1293-4049-B6E3-B467C1D5ED64}" type="presParOf" srcId="{AC9A216A-8375-48F9-A4E6-8E0B64C0209B}" destId="{A965097E-32F1-4AB8-8C4E-2814A7596B2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9B43FC-100B-4A0D-A4D5-0D2D04B99064}">
      <dsp:nvSpPr>
        <dsp:cNvPr id="0" name=""/>
        <dsp:cNvSpPr/>
      </dsp:nvSpPr>
      <dsp:spPr>
        <a:xfrm>
          <a:off x="-4028574" y="-618397"/>
          <a:ext cx="4800732" cy="4800732"/>
        </a:xfrm>
        <a:prstGeom prst="blockArc">
          <a:avLst>
            <a:gd name="adj1" fmla="val 18900000"/>
            <a:gd name="adj2" fmla="val 2700000"/>
            <a:gd name="adj3" fmla="val 450"/>
          </a:avLst>
        </a:prstGeom>
        <a:noFill/>
        <a:ln w="12700" cap="rnd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319267-C71E-43C9-94E1-827D0616C7A7}">
      <dsp:nvSpPr>
        <dsp:cNvPr id="0" name=""/>
        <dsp:cNvSpPr/>
      </dsp:nvSpPr>
      <dsp:spPr>
        <a:xfrm>
          <a:off x="496568" y="356393"/>
          <a:ext cx="6310391" cy="71278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2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5775" tIns="86360" rIns="86360" bIns="86360" numCol="1" spcCol="1270" rtlCol="0" anchor="ctr" anchorCtr="0">
          <a:noAutofit/>
        </a:bodyPr>
        <a:lstStyle/>
        <a:p>
          <a:pPr marL="0" lvl="0" indent="0" algn="l" defTabSz="15113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" sz="3400" kern="1200" dirty="0">
              <a:latin typeface="Calibri" panose="020F0502020204030204" pitchFamily="34" charset="0"/>
              <a:cs typeface="Calibri" panose="020F0502020204030204" pitchFamily="34" charset="0"/>
            </a:rPr>
            <a:t>Makine Öğrenmesi	</a:t>
          </a:r>
        </a:p>
      </dsp:txBody>
      <dsp:txXfrm>
        <a:off x="496568" y="356393"/>
        <a:ext cx="6310391" cy="712787"/>
      </dsp:txXfrm>
    </dsp:sp>
    <dsp:sp modelId="{07CB3071-D555-47DA-A36A-69EB91531FD8}">
      <dsp:nvSpPr>
        <dsp:cNvPr id="0" name=""/>
        <dsp:cNvSpPr/>
      </dsp:nvSpPr>
      <dsp:spPr>
        <a:xfrm>
          <a:off x="51076" y="267295"/>
          <a:ext cx="890984" cy="8909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DE6538-27BD-44AF-A1A8-CA8F6B10FDD2}">
      <dsp:nvSpPr>
        <dsp:cNvPr id="0" name=""/>
        <dsp:cNvSpPr/>
      </dsp:nvSpPr>
      <dsp:spPr>
        <a:xfrm>
          <a:off x="755666" y="1425575"/>
          <a:ext cx="6051292" cy="71278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2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5775" tIns="86360" rIns="86360" bIns="86360" numCol="1" spcCol="1270" rtlCol="0" anchor="ctr" anchorCtr="0">
          <a:noAutofit/>
        </a:bodyPr>
        <a:lstStyle/>
        <a:p>
          <a:pPr marL="0" lvl="0" indent="0" algn="l" defTabSz="15113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" sz="3400" kern="1200" dirty="0">
              <a:latin typeface="Calibri" panose="020F0502020204030204" pitchFamily="34" charset="0"/>
              <a:cs typeface="Calibri" panose="020F0502020204030204" pitchFamily="34" charset="0"/>
            </a:rPr>
            <a:t>Derin öğrenme</a:t>
          </a:r>
        </a:p>
      </dsp:txBody>
      <dsp:txXfrm>
        <a:off x="755666" y="1425575"/>
        <a:ext cx="6051292" cy="712787"/>
      </dsp:txXfrm>
    </dsp:sp>
    <dsp:sp modelId="{3F8116AC-FAC3-4E95-9865-93CCFEB191B9}">
      <dsp:nvSpPr>
        <dsp:cNvPr id="0" name=""/>
        <dsp:cNvSpPr/>
      </dsp:nvSpPr>
      <dsp:spPr>
        <a:xfrm>
          <a:off x="310174" y="1336476"/>
          <a:ext cx="890984" cy="8909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31CE4A-9776-44F4-BC03-867682E21374}">
      <dsp:nvSpPr>
        <dsp:cNvPr id="0" name=""/>
        <dsp:cNvSpPr/>
      </dsp:nvSpPr>
      <dsp:spPr>
        <a:xfrm>
          <a:off x="496568" y="2494756"/>
          <a:ext cx="6310391" cy="71278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2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5775" tIns="86360" rIns="86360" bIns="86360" numCol="1" spcCol="1270" rtlCol="0" anchor="ctr" anchorCtr="0">
          <a:noAutofit/>
        </a:bodyPr>
        <a:lstStyle/>
        <a:p>
          <a:pPr marL="0" lvl="0" indent="0" algn="l" defTabSz="15113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" sz="3400" kern="1200" dirty="0">
              <a:latin typeface="Calibri" panose="020F0502020204030204" pitchFamily="34" charset="0"/>
              <a:cs typeface="Calibri" panose="020F0502020204030204" pitchFamily="34" charset="0"/>
            </a:rPr>
            <a:t>Doğal dil işleme</a:t>
          </a:r>
        </a:p>
      </dsp:txBody>
      <dsp:txXfrm>
        <a:off x="496568" y="2494756"/>
        <a:ext cx="6310391" cy="712787"/>
      </dsp:txXfrm>
    </dsp:sp>
    <dsp:sp modelId="{A965097E-32F1-4AB8-8C4E-2814A7596B2F}">
      <dsp:nvSpPr>
        <dsp:cNvPr id="0" name=""/>
        <dsp:cNvSpPr/>
      </dsp:nvSpPr>
      <dsp:spPr>
        <a:xfrm>
          <a:off x="51076" y="2405658"/>
          <a:ext cx="890984" cy="8909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FF81CEA5-62FD-4C83-BDE3-91DFB9827D8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tr-TR"/>
          </a:p>
        </p:txBody>
      </p:sp>
      <p:sp>
        <p:nvSpPr>
          <p:cNvPr id="3" name="Tarih Yer Tutucusu 2">
            <a:extLst>
              <a:ext uri="{FF2B5EF4-FFF2-40B4-BE49-F238E27FC236}">
                <a16:creationId xmlns:a16="http://schemas.microsoft.com/office/drawing/2014/main" id="{3FA1CBFD-6AD0-48C4-B91B-58830F6F4C3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995EC88-E95E-4D24-9548-09A0E71E44D4}" type="datetime1">
              <a:rPr lang="tr-TR" smtClean="0"/>
              <a:t>4.03.2025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9E55D22-46A3-4B8C-AD40-252FE7896C3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8E70DCEF-9071-4B17-801B-37B4465C8E1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D90168E-626C-4E60-93C0-A00D256094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93477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tr-TR" noProof="0"/>
          </a:p>
        </p:txBody>
      </p:sp>
      <p:sp>
        <p:nvSpPr>
          <p:cNvPr id="3" name="Tarih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7B79020-0477-4227-8193-C4446835B4F2}" type="datetime1">
              <a:rPr lang="tr-TR" noProof="0" smtClean="0"/>
              <a:t>4.03.2025</a:t>
            </a:fld>
            <a:endParaRPr lang="tr-TR" noProof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tr-TR" noProof="0"/>
          </a:p>
        </p:txBody>
      </p:sp>
      <p:sp>
        <p:nvSpPr>
          <p:cNvPr id="5" name="Notlar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tr-TR" noProof="0"/>
              <a:t>Asıl metin stillerini düzenlemek için tıklayın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tr-TR" noProof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6B3AB32-59DF-41F1-9618-EDFBF5049629}" type="slidenum">
              <a:rPr lang="tr-TR" noProof="0" smtClean="0"/>
              <a:t>‹#›</a:t>
            </a:fld>
            <a:endParaRPr lang="tr-TR" noProof="0"/>
          </a:p>
        </p:txBody>
      </p:sp>
    </p:spTree>
    <p:extLst>
      <p:ext uri="{BB962C8B-B14F-4D97-AF65-F5344CB8AC3E}">
        <p14:creationId xmlns:p14="http://schemas.microsoft.com/office/powerpoint/2010/main" val="36618056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lar Yer Tutucusu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C6B3AB32-59DF-41F1-9618-EDFBF5049629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00470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lar Yer Tutucusu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C6B3AB32-59DF-41F1-9618-EDFBF5049629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51155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6B3AB32-59DF-41F1-9618-EDFBF5049629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27507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lar Yer Tutucusu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C6B3AB32-59DF-41F1-9618-EDFBF5049629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6714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pPr rtl="0"/>
            <a:r>
              <a:rPr lang="tr-TR" noProof="0"/>
              <a:t>Asıl başlık stilini düzenlemek için tıklayın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 hasCustomPrompt="1"/>
          </p:nvPr>
        </p:nvSpPr>
        <p:spPr>
          <a:xfrm>
            <a:off x="581194" y="2495445"/>
            <a:ext cx="10993546" cy="590321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tr-TR" noProof="0"/>
              <a:t>Asıl alt başlık stilini düzenlemek için tıklatın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8C82E86C-8CD7-419E-A625-74A1A4AA75EC}" type="datetime1">
              <a:rPr lang="tr-TR" noProof="0" smtClean="0"/>
              <a:t>4.03.2025</a:t>
            </a:fld>
            <a:endParaRPr lang="tr-TR" noProof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endParaRPr lang="tr-TR" noProof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D57F1E4F-1CFF-5643-939E-217C01CDF565}" type="slidenum">
              <a:rPr lang="tr-TR" noProof="0" smtClean="0"/>
              <a:pPr/>
              <a:t>‹#›</a:t>
            </a:fld>
            <a:endParaRPr lang="tr-TR" noProof="0"/>
          </a:p>
        </p:txBody>
      </p:sp>
    </p:spTree>
    <p:extLst>
      <p:ext uri="{BB962C8B-B14F-4D97-AF65-F5344CB8AC3E}">
        <p14:creationId xmlns:p14="http://schemas.microsoft.com/office/powerpoint/2010/main" val="2103018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kdörtgen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Başlık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 rtlCol="0"/>
          <a:lstStyle/>
          <a:p>
            <a:pPr rtl="0"/>
            <a:r>
              <a:rPr lang="tr-TR" noProof="0"/>
              <a:t>Asıl başlık stilini düzenlemek için tıklayın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 rtl="0"/>
            <a:r>
              <a:rPr lang="tr-TR" noProof="0"/>
              <a:t>Asıl metin stillerini düzenlemek için tıklayın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CF06F0F-C125-42D8-8D06-60EED92A8F4B}" type="datetime1">
              <a:rPr lang="tr-TR" noProof="0" smtClean="0"/>
              <a:t>4.03.2025</a:t>
            </a:fld>
            <a:endParaRPr lang="tr-TR" noProof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noProof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tr-TR" noProof="0" smtClean="0"/>
              <a:pPr/>
              <a:t>‹#›</a:t>
            </a:fld>
            <a:endParaRPr lang="tr-TR" noProof="0"/>
          </a:p>
        </p:txBody>
      </p:sp>
    </p:spTree>
    <p:extLst>
      <p:ext uri="{BB962C8B-B14F-4D97-AF65-F5344CB8AC3E}">
        <p14:creationId xmlns:p14="http://schemas.microsoft.com/office/powerpoint/2010/main" val="3454701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 rtlCol="0"/>
          <a:lstStyle/>
          <a:p>
            <a:pPr rtl="0"/>
            <a:r>
              <a:rPr lang="tr-TR" noProof="0"/>
              <a:t>Asıl başlık stilini düzenlemek için tıklayın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rtlCol="0" anchor="t"/>
          <a:lstStyle/>
          <a:p>
            <a:pPr lvl="0" rtl="0"/>
            <a:r>
              <a:rPr lang="tr-TR" noProof="0"/>
              <a:t>Asıl metin stillerini düzenlemek için tıklayın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B70B332-0F3B-4347-A31E-4DF0CD32E73A}" type="datetime1">
              <a:rPr lang="tr-TR" noProof="0" smtClean="0"/>
              <a:t>4.03.2025</a:t>
            </a:fld>
            <a:endParaRPr lang="tr-TR" noProof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 rtlCol="0"/>
          <a:lstStyle/>
          <a:p>
            <a:pPr rtl="0"/>
            <a:endParaRPr lang="tr-TR" noProof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D57F1E4F-1CFF-5643-939E-217C01CDF565}" type="slidenum">
              <a:rPr lang="tr-TR" noProof="0" smtClean="0"/>
              <a:pPr/>
              <a:t>‹#›</a:t>
            </a:fld>
            <a:endParaRPr lang="tr-TR" noProof="0"/>
          </a:p>
        </p:txBody>
      </p:sp>
    </p:spTree>
    <p:extLst>
      <p:ext uri="{BB962C8B-B14F-4D97-AF65-F5344CB8AC3E}">
        <p14:creationId xmlns:p14="http://schemas.microsoft.com/office/powerpoint/2010/main" val="4291526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 rtlCol="0"/>
          <a:lstStyle/>
          <a:p>
            <a:pPr rtl="0"/>
            <a:r>
              <a:rPr lang="tr-TR" noProof="0"/>
              <a:t>Asıl başlık stilini düzenlemek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 rtlCol="0"/>
          <a:lstStyle/>
          <a:p>
            <a:pPr lvl="0" rtl="0"/>
            <a:r>
              <a:rPr lang="tr-TR" noProof="0"/>
              <a:t>Asıl metin stillerini düzenlemek için tıklayın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4DD688D-FB2C-48CA-89D5-6903252A17F3}" type="datetime1">
              <a:rPr lang="tr-TR" noProof="0" smtClean="0"/>
              <a:t>4.03.2025</a:t>
            </a:fld>
            <a:endParaRPr lang="tr-TR" noProof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noProof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tr-TR" noProof="0" smtClean="0"/>
              <a:pPr/>
              <a:t>‹#›</a:t>
            </a:fld>
            <a:endParaRPr lang="tr-TR" noProof="0"/>
          </a:p>
        </p:txBody>
      </p:sp>
    </p:spTree>
    <p:extLst>
      <p:ext uri="{BB962C8B-B14F-4D97-AF65-F5344CB8AC3E}">
        <p14:creationId xmlns:p14="http://schemas.microsoft.com/office/powerpoint/2010/main" val="2739981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kdörtgen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rtlCol="0"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pPr rtl="0"/>
            <a:r>
              <a:rPr lang="tr-TR" noProof="0"/>
              <a:t>Asıl başlık stilini düzenlemek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tr-TR" noProof="0"/>
              <a:t>Asıl metin stillerini düzenlemek için tıklayın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B765136-928E-49D4-B331-A1BA882B7588}" type="datetime1">
              <a:rPr lang="tr-TR" noProof="0" smtClean="0"/>
              <a:t>4.03.2025</a:t>
            </a:fld>
            <a:endParaRPr lang="tr-TR" noProof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endParaRPr lang="tr-TR" noProof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D57F1E4F-1CFF-5643-939E-217C01CDF565}" type="slidenum">
              <a:rPr lang="tr-TR" noProof="0" smtClean="0"/>
              <a:pPr/>
              <a:t>‹#›</a:t>
            </a:fld>
            <a:endParaRPr lang="tr-TR" noProof="0"/>
          </a:p>
        </p:txBody>
      </p:sp>
    </p:spTree>
    <p:extLst>
      <p:ext uri="{BB962C8B-B14F-4D97-AF65-F5344CB8AC3E}">
        <p14:creationId xmlns:p14="http://schemas.microsoft.com/office/powerpoint/2010/main" val="3909290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kdörtgen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/>
          <a:lstStyle/>
          <a:p>
            <a:pPr rtl="0"/>
            <a:r>
              <a:rPr lang="tr-TR" noProof="0"/>
              <a:t>Asıl başlık stilini düzenlemek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 rtlCol="0">
            <a:normAutofit/>
          </a:bodyPr>
          <a:lstStyle/>
          <a:p>
            <a:pPr lvl="0" rtl="0"/>
            <a:r>
              <a:rPr lang="tr-TR" noProof="0"/>
              <a:t>Asıl metin stillerini düzenlemek için tıklayın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 rtlCol="0">
            <a:normAutofit/>
          </a:bodyPr>
          <a:lstStyle/>
          <a:p>
            <a:pPr lvl="0" rtl="0"/>
            <a:r>
              <a:rPr lang="tr-TR" noProof="0"/>
              <a:t>Asıl metin stillerini düzenlemek için tıklayın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6F58F8E-0482-4791-914A-065FB3C4105B}" type="datetime1">
              <a:rPr lang="tr-TR" noProof="0" smtClean="0"/>
              <a:t>4.03.2025</a:t>
            </a:fld>
            <a:endParaRPr lang="tr-TR" noProof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noProof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tr-TR" noProof="0" smtClean="0"/>
              <a:pPr/>
              <a:t>‹#›</a:t>
            </a:fld>
            <a:endParaRPr lang="tr-TR" noProof="0"/>
          </a:p>
        </p:txBody>
      </p:sp>
    </p:spTree>
    <p:extLst>
      <p:ext uri="{BB962C8B-B14F-4D97-AF65-F5344CB8AC3E}">
        <p14:creationId xmlns:p14="http://schemas.microsoft.com/office/powerpoint/2010/main" val="3687167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ikdörtgen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Başlık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/>
          <a:lstStyle/>
          <a:p>
            <a:pPr rtl="0"/>
            <a:r>
              <a:rPr lang="tr-TR" noProof="0"/>
              <a:t>Asıl başlık stilini düzenlemek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rtlCol="0"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/>
              <a:t>Asıl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rtlCol="0" anchor="t">
            <a:normAutofit/>
          </a:bodyPr>
          <a:lstStyle/>
          <a:p>
            <a:pPr lvl="0" rtl="0"/>
            <a:r>
              <a:rPr lang="tr-TR" noProof="0"/>
              <a:t>Asıl metin stillerini düzenlemek için tıklayın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rtlCol="0"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/>
              <a:t>Asıl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rtlCol="0" anchor="t">
            <a:normAutofit/>
          </a:bodyPr>
          <a:lstStyle/>
          <a:p>
            <a:pPr lvl="0" rtl="0"/>
            <a:r>
              <a:rPr lang="tr-TR" noProof="0"/>
              <a:t>Asıl metin stillerini düzenlemek için tıklayın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</a:p>
        </p:txBody>
      </p:sp>
      <p:sp>
        <p:nvSpPr>
          <p:cNvPr id="7" name="Tarih Yer Tutucus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E8D3276-729C-4C17-B6E2-2867EDA2643F}" type="datetime1">
              <a:rPr lang="tr-TR" noProof="0" smtClean="0"/>
              <a:t>4.03.2025</a:t>
            </a:fld>
            <a:endParaRPr lang="tr-TR" noProof="0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noProof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tr-TR" noProof="0" smtClean="0"/>
              <a:pPr/>
              <a:t>‹#›</a:t>
            </a:fld>
            <a:endParaRPr lang="tr-TR" noProof="0"/>
          </a:p>
        </p:txBody>
      </p:sp>
    </p:spTree>
    <p:extLst>
      <p:ext uri="{BB962C8B-B14F-4D97-AF65-F5344CB8AC3E}">
        <p14:creationId xmlns:p14="http://schemas.microsoft.com/office/powerpoint/2010/main" val="1428574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ih Yer Tutucus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4C86354-688A-4E0E-A795-B8F42E1E179F}" type="datetime1">
              <a:rPr lang="tr-TR" noProof="0" smtClean="0"/>
              <a:t>4.03.2025</a:t>
            </a:fld>
            <a:endParaRPr lang="tr-TR" noProof="0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noProof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tr-TR" noProof="0" smtClean="0"/>
              <a:pPr/>
              <a:t>‹#›</a:t>
            </a:fld>
            <a:endParaRPr lang="tr-TR" noProof="0"/>
          </a:p>
        </p:txBody>
      </p:sp>
      <p:sp>
        <p:nvSpPr>
          <p:cNvPr id="7" name="Dikdörtgen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Başlık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 rtlCol="0"/>
          <a:lstStyle/>
          <a:p>
            <a:pPr rtl="0"/>
            <a:r>
              <a:rPr lang="tr-TR" noProof="0"/>
              <a:t>Asıl başlık stilini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1164318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ih Yer Tutucusu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BDB85D0-1F54-43FE-A7FC-CEF3014256E7}" type="datetime1">
              <a:rPr lang="tr-TR" noProof="0" smtClean="0"/>
              <a:t>4.03.2025</a:t>
            </a:fld>
            <a:endParaRPr lang="tr-TR" noProof="0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noProof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tr-TR" noProof="0" smtClean="0"/>
              <a:pPr/>
              <a:t>‹#›</a:t>
            </a:fld>
            <a:endParaRPr lang="tr-TR" noProof="0"/>
          </a:p>
        </p:txBody>
      </p:sp>
    </p:spTree>
    <p:extLst>
      <p:ext uri="{BB962C8B-B14F-4D97-AF65-F5344CB8AC3E}">
        <p14:creationId xmlns:p14="http://schemas.microsoft.com/office/powerpoint/2010/main" val="3412690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Resim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kdörtgen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rtlCol="0"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tr-TR" noProof="0"/>
              <a:t>Asıl başlık stilini düzenlemek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rtlCol="0"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 rtl="0"/>
            <a:r>
              <a:rPr lang="tr-TR" noProof="0"/>
              <a:t>Asıl metin stillerini düzenlemek için tıklayın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rtlCol="0"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tr-TR" noProof="0"/>
              <a:t>Asıl metin stillerini düzenlemek için tıklayın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E6EAC3C1-1CA8-4BA7-AED1-DB1E45F5FEAA}" type="datetime1">
              <a:rPr lang="tr-TR" noProof="0" smtClean="0"/>
              <a:t>4.03.2025</a:t>
            </a:fld>
            <a:endParaRPr lang="tr-TR" noProof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endParaRPr lang="tr-TR" noProof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D57F1E4F-1CFF-5643-939E-217C01CDF565}" type="slidenum">
              <a:rPr lang="tr-TR" noProof="0" smtClean="0"/>
              <a:pPr/>
              <a:t>‹#›</a:t>
            </a:fld>
            <a:endParaRPr lang="tr-TR" noProof="0"/>
          </a:p>
        </p:txBody>
      </p:sp>
    </p:spTree>
    <p:extLst>
      <p:ext uri="{BB962C8B-B14F-4D97-AF65-F5344CB8AC3E}">
        <p14:creationId xmlns:p14="http://schemas.microsoft.com/office/powerpoint/2010/main" val="2923296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Resim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rtlCol="0"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pPr rtl="0"/>
            <a:r>
              <a:rPr lang="tr-TR" noProof="0"/>
              <a:t>Asıl başlık stilini düzenlemek için tıklayın</a:t>
            </a:r>
          </a:p>
        </p:txBody>
      </p:sp>
      <p:sp>
        <p:nvSpPr>
          <p:cNvPr id="3" name="Resim Yer Tutucusu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tr-TR" noProof="0"/>
              <a:t>Resim eklemek için simgeye tıklayın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 rtlCol="0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tr-TR" noProof="0"/>
              <a:t>Asıl metin stillerini düzenlemek için tıklayın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3DDE148-BA19-4084-9A4E-C83E85DE3DB5}" type="datetime1">
              <a:rPr lang="tr-TR" noProof="0" smtClean="0"/>
              <a:t>4.03.2025</a:t>
            </a:fld>
            <a:endParaRPr lang="tr-TR" noProof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noProof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tr-TR" noProof="0" smtClean="0"/>
              <a:pPr/>
              <a:t>‹#›</a:t>
            </a:fld>
            <a:endParaRPr lang="tr-TR" noProof="0"/>
          </a:p>
        </p:txBody>
      </p:sp>
    </p:spTree>
    <p:extLst>
      <p:ext uri="{BB962C8B-B14F-4D97-AF65-F5344CB8AC3E}">
        <p14:creationId xmlns:p14="http://schemas.microsoft.com/office/powerpoint/2010/main" val="1280803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tr-TR" noProof="0"/>
              <a:t>Asıl başlık stilini düzenlemek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rtl="0"/>
            <a:r>
              <a:rPr lang="tr-TR" noProof="0"/>
              <a:t>Asıl metin stillerini düzenle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  <a:latin typeface="Calibri" panose="020F0502020204030204" pitchFamily="34" charset="0"/>
              </a:defRPr>
            </a:lvl1pPr>
          </a:lstStyle>
          <a:p>
            <a:fld id="{4EFCC0D1-9FEB-4659-94A8-C690836DA060}" type="datetime1">
              <a:rPr lang="tr-TR" noProof="0" smtClean="0"/>
              <a:t>4.03.2025</a:t>
            </a:fld>
            <a:endParaRPr lang="tr-TR" noProof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  <a:latin typeface="Calibri" panose="020F0502020204030204" pitchFamily="34" charset="0"/>
              </a:defRPr>
            </a:lvl1pPr>
          </a:lstStyle>
          <a:p>
            <a:endParaRPr lang="tr-TR" noProof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  <a:latin typeface="Calibri" panose="020F0502020204030204" pitchFamily="34" charset="0"/>
              </a:defRPr>
            </a:lvl1pPr>
          </a:lstStyle>
          <a:p>
            <a:fld id="{D57F1E4F-1CFF-5643-939E-217C01CDF565}" type="slidenum">
              <a:rPr lang="tr-TR" noProof="0" smtClean="0"/>
              <a:pPr/>
              <a:t>‹#›</a:t>
            </a:fld>
            <a:endParaRPr lang="tr-TR" noProof="0"/>
          </a:p>
        </p:txBody>
      </p:sp>
      <p:sp>
        <p:nvSpPr>
          <p:cNvPr id="9" name="Dikdörtgen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Dikdörtgen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ikdörtgen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2855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Dikdörtgen 14">
            <a:extLst>
              <a:ext uri="{FF2B5EF4-FFF2-40B4-BE49-F238E27FC236}">
                <a16:creationId xmlns:a16="http://schemas.microsoft.com/office/drawing/2014/main" id="{493D4EDA-58E0-40CC-B3CA-14CDEB349D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r-TR">
              <a:latin typeface="Calibri" panose="020F0502020204030204" pitchFamily="34" charset="0"/>
            </a:endParaRPr>
          </a:p>
        </p:txBody>
      </p:sp>
      <p:pic>
        <p:nvPicPr>
          <p:cNvPr id="7" name="Resim 6" descr="Dijital Bağlantılar">
            <a:extLst>
              <a:ext uri="{FF2B5EF4-FFF2-40B4-BE49-F238E27FC236}">
                <a16:creationId xmlns:a16="http://schemas.microsoft.com/office/drawing/2014/main" id="{3840F91C-EDD0-4D4E-A4AB-E6C77856C88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3265" t="9091" r="3502" b="-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grpSp>
        <p:nvGrpSpPr>
          <p:cNvPr id="17" name="Grup 16">
            <a:extLst>
              <a:ext uri="{FF2B5EF4-FFF2-40B4-BE49-F238E27FC236}">
                <a16:creationId xmlns:a16="http://schemas.microsoft.com/office/drawing/2014/main" id="{AA9EB0BC-A85E-4C26-B355-5DFCEF6CCB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46534" y="453643"/>
            <a:ext cx="11298933" cy="98554"/>
            <a:chOff x="446534" y="453643"/>
            <a:chExt cx="11298933" cy="98554"/>
          </a:xfrm>
        </p:grpSpPr>
        <p:sp>
          <p:nvSpPr>
            <p:cNvPr id="18" name="Dikdörtgen 17">
              <a:extLst>
                <a:ext uri="{FF2B5EF4-FFF2-40B4-BE49-F238E27FC236}">
                  <a16:creationId xmlns:a16="http://schemas.microsoft.com/office/drawing/2014/main" id="{3643E56B-BD42-413D-B17D-7958270F5D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6534" y="457200"/>
              <a:ext cx="3703320" cy="9499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tr-TR"/>
            </a:p>
          </p:txBody>
        </p:sp>
        <p:sp>
          <p:nvSpPr>
            <p:cNvPr id="19" name="Dikdörtgen 18">
              <a:extLst>
                <a:ext uri="{FF2B5EF4-FFF2-40B4-BE49-F238E27FC236}">
                  <a16:creationId xmlns:a16="http://schemas.microsoft.com/office/drawing/2014/main" id="{96C04F74-9467-4FA5-95DC-8D481A297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42147" y="453643"/>
              <a:ext cx="3703320" cy="9855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tr-TR"/>
            </a:p>
          </p:txBody>
        </p:sp>
        <p:sp>
          <p:nvSpPr>
            <p:cNvPr id="20" name="Dikdörtgen 19">
              <a:extLst>
                <a:ext uri="{FF2B5EF4-FFF2-40B4-BE49-F238E27FC236}">
                  <a16:creationId xmlns:a16="http://schemas.microsoft.com/office/drawing/2014/main" id="{D73DE1C3-5C37-42E9-A3F0-256F193832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41830" y="457200"/>
              <a:ext cx="3703320" cy="9144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tr-TR"/>
            </a:p>
          </p:txBody>
        </p:sp>
      </p:grpSp>
      <p:sp>
        <p:nvSpPr>
          <p:cNvPr id="22" name="Dikdörtgen 21">
            <a:extLst>
              <a:ext uri="{FF2B5EF4-FFF2-40B4-BE49-F238E27FC236}">
                <a16:creationId xmlns:a16="http://schemas.microsoft.com/office/drawing/2014/main" id="{4A2E7EC3-E07C-46CE-9B25-41865A5068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732" y="4428067"/>
            <a:ext cx="11260667" cy="1962497"/>
          </a:xfrm>
          <a:prstGeom prst="rect">
            <a:avLst/>
          </a:prstGeom>
          <a:solidFill>
            <a:schemeClr val="accent1">
              <a:alpha val="97000"/>
            </a:scheme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C02C5318-1A1E-49D0-B2E2-A4B0FA9E8A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4572000"/>
            <a:ext cx="10993549" cy="895244"/>
          </a:xfrm>
        </p:spPr>
        <p:txBody>
          <a:bodyPr rtlCol="0">
            <a:noAutofit/>
          </a:bodyPr>
          <a:lstStyle/>
          <a:p>
            <a:pPr rtl="0"/>
            <a:r>
              <a:rPr lang="tr-TR" sz="6000" dirty="0">
                <a:solidFill>
                  <a:schemeClr val="bg1"/>
                </a:solidFill>
              </a:rPr>
              <a:t>YAPAY ZEKA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8B6CF59-4E5B-494D-A2F7-97ADD01E64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4" y="5467246"/>
            <a:ext cx="10993546" cy="484822"/>
          </a:xfrm>
        </p:spPr>
        <p:txBody>
          <a:bodyPr rtlCol="0">
            <a:normAutofit/>
          </a:bodyPr>
          <a:lstStyle/>
          <a:p>
            <a:pPr rtl="0"/>
            <a:r>
              <a:rPr lang="tr-TR" dirty="0">
                <a:solidFill>
                  <a:srgbClr val="7CEBFF"/>
                </a:solidFill>
              </a:rPr>
              <a:t>HAZIRLAYAN: Elif kayhan</a:t>
            </a:r>
          </a:p>
        </p:txBody>
      </p:sp>
    </p:spTree>
    <p:extLst>
      <p:ext uri="{BB962C8B-B14F-4D97-AF65-F5344CB8AC3E}">
        <p14:creationId xmlns:p14="http://schemas.microsoft.com/office/powerpoint/2010/main" val="1487700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9C1622-00ED-CD92-14E0-8A501008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5400" dirty="0"/>
              <a:t>YAPAY ZEKA NEDİR?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D77AF303-DBAA-6371-5630-BF27D611D1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192" y="2351545"/>
            <a:ext cx="6422924" cy="333281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7E060270-0D12-1891-5043-1F6D6BCECA05}"/>
              </a:ext>
            </a:extLst>
          </p:cNvPr>
          <p:cNvSpPr txBox="1"/>
          <p:nvPr/>
        </p:nvSpPr>
        <p:spPr>
          <a:xfrm>
            <a:off x="7503736" y="2620652"/>
            <a:ext cx="3742441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Yapay zeka, bilgisayarların insan gibi düşünmesini, öğrenmesini ve problem çözmesini sağlayan teknolojidir. Bilgisayarlar, insan zekasını taklit ederek kararlar verebilir, veri analizleri yapabilir ve belirli görevleri yerine getirebilir.</a:t>
            </a:r>
          </a:p>
          <a:p>
            <a:r>
              <a:rPr lang="tr-T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336037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Dikdörtgen 12">
            <a:extLst>
              <a:ext uri="{FF2B5EF4-FFF2-40B4-BE49-F238E27FC236}">
                <a16:creationId xmlns:a16="http://schemas.microsoft.com/office/drawing/2014/main" id="{4AE9D071-98CF-435C-BD2B-976514544D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r-TR" dirty="0">
              <a:latin typeface="Calibri" panose="020F0502020204030204" pitchFamily="34" charset="0"/>
            </a:endParaRPr>
          </a:p>
        </p:txBody>
      </p:sp>
      <p:pic>
        <p:nvPicPr>
          <p:cNvPr id="8" name="İçerik Yer Tutucusu 4" descr="Dijital Sayılar">
            <a:extLst>
              <a:ext uri="{FF2B5EF4-FFF2-40B4-BE49-F238E27FC236}">
                <a16:creationId xmlns:a16="http://schemas.microsoft.com/office/drawing/2014/main" id="{EA70616B-E344-4856-8DF9-707C2623661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0681" r="9091" b="1271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grpSp>
        <p:nvGrpSpPr>
          <p:cNvPr id="15" name="Grup 14">
            <a:extLst>
              <a:ext uri="{FF2B5EF4-FFF2-40B4-BE49-F238E27FC236}">
                <a16:creationId xmlns:a16="http://schemas.microsoft.com/office/drawing/2014/main" id="{D619FC33-16ED-4246-9596-BEFEB55E4C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8067" y="457200"/>
            <a:ext cx="7507083" cy="5935132"/>
            <a:chOff x="438067" y="457200"/>
            <a:chExt cx="7507083" cy="5935132"/>
          </a:xfrm>
        </p:grpSpPr>
        <p:sp>
          <p:nvSpPr>
            <p:cNvPr id="16" name="Dikdörtgen 15">
              <a:extLst>
                <a:ext uri="{FF2B5EF4-FFF2-40B4-BE49-F238E27FC236}">
                  <a16:creationId xmlns:a16="http://schemas.microsoft.com/office/drawing/2014/main" id="{2EEA80E1-F99F-4009-837F-2F72F8A5D5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7" y="618067"/>
              <a:ext cx="7503665" cy="5774265"/>
            </a:xfrm>
            <a:prstGeom prst="rect">
              <a:avLst/>
            </a:prstGeom>
            <a:solidFill>
              <a:schemeClr val="accent1">
                <a:alpha val="97000"/>
              </a:schemeClr>
            </a:solidFill>
            <a:ln w="63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tr-TR"/>
            </a:p>
          </p:txBody>
        </p:sp>
        <p:sp>
          <p:nvSpPr>
            <p:cNvPr id="17" name="Dikdörtgen 16">
              <a:extLst>
                <a:ext uri="{FF2B5EF4-FFF2-40B4-BE49-F238E27FC236}">
                  <a16:creationId xmlns:a16="http://schemas.microsoft.com/office/drawing/2014/main" id="{0230AF9A-4641-4BD8-9F95-9607CD3040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457200"/>
              <a:ext cx="3703320" cy="9499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tr-TR"/>
            </a:p>
          </p:txBody>
        </p:sp>
        <p:sp>
          <p:nvSpPr>
            <p:cNvPr id="18" name="Dikdörtgen 17">
              <a:extLst>
                <a:ext uri="{FF2B5EF4-FFF2-40B4-BE49-F238E27FC236}">
                  <a16:creationId xmlns:a16="http://schemas.microsoft.com/office/drawing/2014/main" id="{8703D4EC-9389-41B6-B88B-B6FDC8CD33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41830" y="457200"/>
              <a:ext cx="3703320" cy="9144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tr-TR"/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7F2616EE-270D-4F4C-BA1F-2708D387B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0" y="1006956"/>
            <a:ext cx="7213600" cy="1121871"/>
          </a:xfrm>
        </p:spPr>
        <p:txBody>
          <a:bodyPr rtlCol="0" anchor="ctr">
            <a:noAutofit/>
          </a:bodyPr>
          <a:lstStyle/>
          <a:p>
            <a:pPr algn="ctr" rtl="0"/>
            <a:r>
              <a:rPr lang="tr-TR" sz="9600" dirty="0"/>
              <a:t>Yapay zeka</a:t>
            </a:r>
          </a:p>
        </p:txBody>
      </p:sp>
      <p:graphicFrame>
        <p:nvGraphicFramePr>
          <p:cNvPr id="6" name="İçerik Yer Tutucusu 5" descr="SmartArt">
            <a:extLst>
              <a:ext uri="{FF2B5EF4-FFF2-40B4-BE49-F238E27FC236}">
                <a16:creationId xmlns:a16="http://schemas.microsoft.com/office/drawing/2014/main" id="{BF629521-FFD2-45DA-9D1D-A5F09BD5A2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3397973"/>
              </p:ext>
            </p:extLst>
          </p:nvPr>
        </p:nvGraphicFramePr>
        <p:xfrm>
          <a:off x="719571" y="2198254"/>
          <a:ext cx="6854248" cy="3563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209322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21633EB-7DCB-4DDC-80AF-C885A3EE1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tr-TR" sz="5400" dirty="0"/>
              <a:t>YAPAY ZEKA NASIL ÇALIŞIR?</a:t>
            </a:r>
          </a:p>
        </p:txBody>
      </p:sp>
      <p:pic>
        <p:nvPicPr>
          <p:cNvPr id="8" name="İçerik Yer Tutucusu 7">
            <a:extLst>
              <a:ext uri="{FF2B5EF4-FFF2-40B4-BE49-F238E27FC236}">
                <a16:creationId xmlns:a16="http://schemas.microsoft.com/office/drawing/2014/main" id="{978D8C35-718A-A44A-F862-89F0DE890516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791852" y="2441542"/>
            <a:ext cx="4958086" cy="3299381"/>
          </a:xfrm>
          <a:effectLst>
            <a:reflection stA="96000" endPos="30000" dist="50800" dir="5400000" sy="-100000" algn="bl" rotWithShape="0"/>
          </a:effectLst>
        </p:spPr>
      </p:pic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CF11856-CF3B-F443-F746-FE52FE05A1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6670" y="2441542"/>
            <a:ext cx="5745917" cy="3517858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tr-TR" sz="2800" dirty="0"/>
              <a:t>VERİ TOPLAMA</a:t>
            </a:r>
          </a:p>
          <a:p>
            <a:pPr marL="342900" indent="-342900">
              <a:buFont typeface="+mj-lt"/>
              <a:buAutoNum type="arabicPeriod"/>
            </a:pPr>
            <a:r>
              <a:rPr lang="tr-TR" sz="2800" dirty="0"/>
              <a:t>MODEL EĞİTİMİ</a:t>
            </a:r>
          </a:p>
          <a:p>
            <a:pPr marL="342900" indent="-342900">
              <a:buFont typeface="+mj-lt"/>
              <a:buAutoNum type="arabicPeriod"/>
            </a:pPr>
            <a:r>
              <a:rPr lang="tr-TR" sz="2800" dirty="0"/>
              <a:t>DERİN ÖĞRENME VE SİNİR AĞLARI</a:t>
            </a:r>
          </a:p>
          <a:p>
            <a:pPr marL="342900" indent="-342900">
              <a:buFont typeface="+mj-lt"/>
              <a:buAutoNum type="arabicPeriod"/>
            </a:pPr>
            <a:r>
              <a:rPr lang="tr-TR" sz="2800" dirty="0"/>
              <a:t>KARAR VERME </a:t>
            </a:r>
          </a:p>
          <a:p>
            <a:pPr marL="342900" indent="-342900">
              <a:buFont typeface="+mj-lt"/>
              <a:buAutoNum type="arabicPeriod"/>
            </a:pPr>
            <a:r>
              <a:rPr lang="tr-TR" sz="2800" dirty="0"/>
              <a:t>SÜREKLİ ÖĞRENME VE OPTİMİZASYON</a:t>
            </a:r>
          </a:p>
        </p:txBody>
      </p:sp>
    </p:spTree>
    <p:extLst>
      <p:ext uri="{BB962C8B-B14F-4D97-AF65-F5344CB8AC3E}">
        <p14:creationId xmlns:p14="http://schemas.microsoft.com/office/powerpoint/2010/main" val="497607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CF18869-02A9-FE41-4C88-0CFB2F235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5400" dirty="0"/>
              <a:t>Yapay zeka ve kullanım alanları</a:t>
            </a:r>
          </a:p>
        </p:txBody>
      </p:sp>
      <p:pic>
        <p:nvPicPr>
          <p:cNvPr id="6" name="İçerik Yer Tutucusu 5">
            <a:extLst>
              <a:ext uri="{FF2B5EF4-FFF2-40B4-BE49-F238E27FC236}">
                <a16:creationId xmlns:a16="http://schemas.microsoft.com/office/drawing/2014/main" id="{C26E49F1-9E75-4F9E-B8F8-D6357AB4E748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90830" y="2545237"/>
            <a:ext cx="5165212" cy="2865749"/>
          </a:xfrm>
        </p:spPr>
      </p:pic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AF9AD60-DBB8-83EA-E4AD-1EEC0216B1F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Yapay zeka sağlıktan eğitime, güvenlikten eğlenceye geniş bir kullanım yelpazesine sahip bir teknolojidir.</a:t>
            </a:r>
          </a:p>
        </p:txBody>
      </p:sp>
    </p:spTree>
    <p:extLst>
      <p:ext uri="{BB962C8B-B14F-4D97-AF65-F5344CB8AC3E}">
        <p14:creationId xmlns:p14="http://schemas.microsoft.com/office/powerpoint/2010/main" val="3562200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7A48E6-9E51-48DE-9D33-0FEDD44EB5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4927FED-4828-CEB4-DDAE-DFE69DFC2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5400" dirty="0"/>
              <a:t>Yapay zeka ve etik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5658C44-A5BA-FACB-DE2A-C502B4562F8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/>
              <a:t>Yapay zeka konusunda tartışmalara sebep olan ve insanların yer yer karşı görüşlere sahip olduğu en bariz konu yapay zeka ve etiktir. Birden fazla alt başlığa ayrılır.</a:t>
            </a:r>
          </a:p>
        </p:txBody>
      </p:sp>
      <p:pic>
        <p:nvPicPr>
          <p:cNvPr id="8" name="İçerik Yer Tutucusu 7">
            <a:extLst>
              <a:ext uri="{FF2B5EF4-FFF2-40B4-BE49-F238E27FC236}">
                <a16:creationId xmlns:a16="http://schemas.microsoft.com/office/drawing/2014/main" id="{70FB36C9-5DD0-0005-92D3-39AAE618BB3D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338606" y="2684535"/>
            <a:ext cx="3988597" cy="2848998"/>
          </a:xfrm>
        </p:spPr>
      </p:pic>
    </p:spTree>
    <p:extLst>
      <p:ext uri="{BB962C8B-B14F-4D97-AF65-F5344CB8AC3E}">
        <p14:creationId xmlns:p14="http://schemas.microsoft.com/office/powerpoint/2010/main" val="1317174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Dikdörtgen 9">
            <a:extLst>
              <a:ext uri="{FF2B5EF4-FFF2-40B4-BE49-F238E27FC236}">
                <a16:creationId xmlns:a16="http://schemas.microsoft.com/office/drawing/2014/main" id="{379F11E2-8BA5-4C5C-AE7C-361E5EA011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r-TR">
              <a:latin typeface="Calibri" panose="020F0502020204030204" pitchFamily="34" charset="0"/>
            </a:endParaRP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id="{7C00E1DA-EC7C-40FC-95E3-11FDCD2E42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723899"/>
            <a:ext cx="3703320" cy="56666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grpSp>
        <p:nvGrpSpPr>
          <p:cNvPr id="14" name="Grup 13">
            <a:extLst>
              <a:ext uri="{FF2B5EF4-FFF2-40B4-BE49-F238E27FC236}">
                <a16:creationId xmlns:a16="http://schemas.microsoft.com/office/drawing/2014/main" id="{9A421166-2996-41A7-B094-AE5316F34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46534" y="453643"/>
            <a:ext cx="11298933" cy="98554"/>
            <a:chOff x="446534" y="453643"/>
            <a:chExt cx="11298933" cy="98554"/>
          </a:xfrm>
        </p:grpSpPr>
        <p:sp>
          <p:nvSpPr>
            <p:cNvPr id="15" name="Dikdörtgen 14">
              <a:extLst>
                <a:ext uri="{FF2B5EF4-FFF2-40B4-BE49-F238E27FC236}">
                  <a16:creationId xmlns:a16="http://schemas.microsoft.com/office/drawing/2014/main" id="{FDBB1B92-A3EB-43E4-8FAB-D20E8ED14C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6534" y="457200"/>
              <a:ext cx="3703320" cy="9499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tr-TR"/>
            </a:p>
          </p:txBody>
        </p:sp>
        <p:sp>
          <p:nvSpPr>
            <p:cNvPr id="16" name="Dikdörtgen 15">
              <a:extLst>
                <a:ext uri="{FF2B5EF4-FFF2-40B4-BE49-F238E27FC236}">
                  <a16:creationId xmlns:a16="http://schemas.microsoft.com/office/drawing/2014/main" id="{3F3972F4-FE7E-48EA-AAD8-9BE5750A66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42147" y="453643"/>
              <a:ext cx="3703320" cy="9855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tr-TR"/>
            </a:p>
          </p:txBody>
        </p:sp>
        <p:sp>
          <p:nvSpPr>
            <p:cNvPr id="17" name="Dikdörtgen 16">
              <a:extLst>
                <a:ext uri="{FF2B5EF4-FFF2-40B4-BE49-F238E27FC236}">
                  <a16:creationId xmlns:a16="http://schemas.microsoft.com/office/drawing/2014/main" id="{221614E5-870B-4D5E-A43B-8FF7E53234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41830" y="457200"/>
              <a:ext cx="3703320" cy="9144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tr-TR"/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0F87E73C-2B1A-4602-BFBE-CFE1E55D9B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96275" y="1419226"/>
            <a:ext cx="3081576" cy="1746762"/>
          </a:xfrm>
        </p:spPr>
        <p:txBody>
          <a:bodyPr rtlCol="0">
            <a:normAutofit/>
          </a:bodyPr>
          <a:lstStyle/>
          <a:p>
            <a:pPr rtl="0"/>
            <a:r>
              <a:rPr lang="tr-TR">
                <a:solidFill>
                  <a:srgbClr val="FFFFFF"/>
                </a:solidFill>
              </a:rPr>
              <a:t>Teşekkürler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9CB511D-EA45-4336-847C-1252667143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96275" y="3505095"/>
            <a:ext cx="3081576" cy="2629006"/>
          </a:xfrm>
        </p:spPr>
        <p:txBody>
          <a:bodyPr rtlCol="0">
            <a:normAutofit/>
          </a:bodyPr>
          <a:lstStyle/>
          <a:p>
            <a:pPr rtl="0"/>
            <a:endParaRPr lang="tr-TR" dirty="0">
              <a:solidFill>
                <a:schemeClr val="bg2"/>
              </a:solidFill>
            </a:endParaRPr>
          </a:p>
          <a:p>
            <a:pPr rtl="0"/>
            <a:endParaRPr lang="tr-TR" dirty="0">
              <a:solidFill>
                <a:schemeClr val="bg2"/>
              </a:solidFill>
            </a:endParaRPr>
          </a:p>
        </p:txBody>
      </p:sp>
      <p:pic>
        <p:nvPicPr>
          <p:cNvPr id="5" name="Resim 4" descr="Dijital Sayılar">
            <a:extLst>
              <a:ext uri="{FF2B5EF4-FFF2-40B4-BE49-F238E27FC236}">
                <a16:creationId xmlns:a16="http://schemas.microsoft.com/office/drawing/2014/main" id="{A21EA617-6D48-425F-97A8-7FEC82C8F40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189" r="9642" b="1"/>
          <a:stretch/>
        </p:blipFill>
        <p:spPr>
          <a:xfrm>
            <a:off x="446534" y="723899"/>
            <a:ext cx="7498616" cy="5676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347425"/>
      </p:ext>
    </p:extLst>
  </p:cSld>
  <p:clrMapOvr>
    <a:masterClrMapping/>
  </p:clrMapOvr>
</p:sld>
</file>

<file path=ppt/theme/theme1.xml><?xml version="1.0" encoding="utf-8"?>
<a:theme xmlns:a="http://schemas.openxmlformats.org/drawingml/2006/main" name="Kar Payı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1209665_TF56390039_Win32" id="{61AAB6DA-FD2C-46BC-BB90-122D6C7E365B}" vid="{B7651F85-28B1-45E5-97E1-99F6D84C4664}"/>
    </a:ext>
  </a:extLst>
</a:theme>
</file>

<file path=ppt/theme/theme2.xml><?xml version="1.0" encoding="utf-8"?>
<a:theme xmlns:a="http://schemas.openxmlformats.org/drawingml/2006/main" name="Ofis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is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Teknoloji tasarımı</Template>
  <TotalTime>119</TotalTime>
  <Words>131</Words>
  <Application>Microsoft Office PowerPoint</Application>
  <PresentationFormat>Geniş ekran</PresentationFormat>
  <Paragraphs>24</Paragraphs>
  <Slides>7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Calibri</vt:lpstr>
      <vt:lpstr>Times New Roman</vt:lpstr>
      <vt:lpstr>Wingdings 2</vt:lpstr>
      <vt:lpstr>Kar Payı</vt:lpstr>
      <vt:lpstr>YAPAY ZEKA</vt:lpstr>
      <vt:lpstr>YAPAY ZEKA NEDİR?</vt:lpstr>
      <vt:lpstr>Yapay zeka</vt:lpstr>
      <vt:lpstr>YAPAY ZEKA NASIL ÇALIŞIR?</vt:lpstr>
      <vt:lpstr>Yapay zeka ve kullanım alanları</vt:lpstr>
      <vt:lpstr>Yapay zeka ve etik</vt:lpstr>
      <vt:lpstr>Teşekkürler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burak kayhan</dc:creator>
  <cp:lastModifiedBy>Muharrem Ata</cp:lastModifiedBy>
  <cp:revision>3</cp:revision>
  <dcterms:created xsi:type="dcterms:W3CDTF">2025-02-26T09:28:40Z</dcterms:created>
  <dcterms:modified xsi:type="dcterms:W3CDTF">2025-03-04T08:13:39Z</dcterms:modified>
</cp:coreProperties>
</file>