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50" d="100"/>
          <a:sy n="150" d="100"/>
        </p:scale>
        <p:origin x="108" y="-173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3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423F47-DAA2-4667-A916-40C81EFB074F}" type="datetime1">
              <a:rPr lang="tr-TR" smtClean="0">
                <a:latin typeface="Calibri" panose="020F0502020204030204" pitchFamily="34" charset="0"/>
              </a:rPr>
              <a:t>10.02.2025</a:t>
            </a:fld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tr-TR" smtClean="0">
                <a:latin typeface="Calibri" panose="020F0502020204030204" pitchFamily="34" charset="0"/>
              </a:rPr>
              <a:t>‹#›</a:t>
            </a:fld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A62036-3DC7-4031-82F7-A38E5D8C1A59}" type="datetime1">
              <a:rPr lang="tr-TR" noProof="0" smtClean="0"/>
              <a:t>10.02.2025</a:t>
            </a:fld>
            <a:endParaRPr lang="tr-TR" noProof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/>
              <a:t>Asıl metin stillerini düzenlemek için tıklayın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tr-TR" noProof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F105DB2-FD3E-441D-8B7E-7AE83ECE27B3}" type="slidenum">
              <a:rPr lang="tr-TR" noProof="0" smtClean="0"/>
              <a:pPr/>
              <a:t>‹#›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05DB2-FD3E-441D-8B7E-7AE83ECE27B3}" type="slidenum">
              <a:rPr lang="tr-TR" noProof="0" smtClean="0"/>
              <a:pPr/>
              <a:t>1</a:t>
            </a:fld>
            <a:endParaRPr lang="tr-TR" noProof="0"/>
          </a:p>
        </p:txBody>
      </p:sp>
    </p:spTree>
    <p:extLst>
      <p:ext uri="{BB962C8B-B14F-4D97-AF65-F5344CB8AC3E}">
        <p14:creationId xmlns:p14="http://schemas.microsoft.com/office/powerpoint/2010/main" val="301887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şlık bloğu"/>
          <p:cNvSpPr/>
          <p:nvPr/>
        </p:nvSpPr>
        <p:spPr bwMode="white">
          <a:xfrm>
            <a:off x="1141413" y="1600200"/>
            <a:ext cx="990295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>
              <a:latin typeface="Calibri" panose="020F0502020204030204" pitchFamily="34" charset="0"/>
            </a:endParaRPr>
          </a:p>
        </p:txBody>
      </p:sp>
      <p:grpSp>
        <p:nvGrpSpPr>
          <p:cNvPr id="7" name="üst grafik" descr="Üst kenarlık tasarımı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Dikdörtgen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alt grafik" descr="Alt kenarlık tasarımı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Dikdörtgen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 bwMode="black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/>
              <a:t>Asıl alt başlık stilini düzenlemek için tıklatın</a:t>
            </a:r>
            <a:endParaRPr lang="tr-TR" dirty="0"/>
          </a:p>
        </p:txBody>
      </p:sp>
      <p:sp>
        <p:nvSpPr>
          <p:cNvPr id="21" name="Alt Bilgi Yer Tutucusu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20" name="Tarih Yer Tutucusu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0E61104-6487-4D5F-AB43-9E971B961D44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4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856A1D0-8433-4232-A97D-06889C6E4D00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78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F90DD51-2D9B-4811-96EF-230ADED5E068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0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1E90834-09AD-489A-AF38-413643A4A1AB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A695249-05AD-43B0-937C-D9DD9D2E3531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black"/>
        <p:txBody>
          <a:bodyPr rtlCol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87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738AE86-5DA9-459E-81A2-F85E0EA9B7E4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0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D5AC68-B362-4CCB-8801-E48AC0EEBE5E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67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6DC337-4B9F-40D8-9675-4C66E6225C68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3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lt grafik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Dikdörtgen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4C0A12F-898D-4FB5-BE88-67D5BD615F51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96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çerçeve" descr="Kenarlık tasarımı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B4A4E9A-D529-4911-9422-DBABB7C66EE2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38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çerçeve" descr="Kenarlık tasarımı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Calibri" panose="020F0502020204030204" pitchFamily="34" charset="0"/>
              </a:defRPr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DD74EBB-89C4-4D03-8AE7-24ED220E41DE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84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lt grafik" descr="Alt kenarlık tasarımı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Dikdörtgen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üst grafik" descr="Üst kenarlık tasarımı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Dikdörtgen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  <p:sp>
          <p:nvSpPr>
            <p:cNvPr id="13" name="Dikdörtgen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 bwMode="white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tr-TR"/>
              <a:t>Alt bilgi ekleme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 bwMode="white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E8C34781-A7AA-4AC3-BF2A-F5901DB77221}" type="datetime1">
              <a:rPr lang="tr-TR" smtClean="0"/>
              <a:t>10.02.2025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 bwMode="white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yazı tipi, grafik, tasarım içeren bir resim&#10;&#10;Açıklama otomatik olarak oluşturuldu">
            <a:extLst>
              <a:ext uri="{FF2B5EF4-FFF2-40B4-BE49-F238E27FC236}">
                <a16:creationId xmlns:a16="http://schemas.microsoft.com/office/drawing/2014/main" id="{CCD4CE6D-57FB-E705-3E7D-5CB8AF072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246" y="6416991"/>
            <a:ext cx="772503" cy="413273"/>
          </a:xfrm>
        </p:spPr>
      </p:pic>
      <p:pic>
        <p:nvPicPr>
          <p:cNvPr id="9" name="Resim 8" descr="metin, logo, amblem, ticari marka içeren bir resim&#10;&#10;Açıklama otomatik olarak oluşturuldu">
            <a:extLst>
              <a:ext uri="{FF2B5EF4-FFF2-40B4-BE49-F238E27FC236}">
                <a16:creationId xmlns:a16="http://schemas.microsoft.com/office/drawing/2014/main" id="{51DB14F2-FB85-CCCB-3D5E-A3AF3389C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764" y="6422866"/>
            <a:ext cx="413274" cy="413274"/>
          </a:xfrm>
          <a:prstGeom prst="rect">
            <a:avLst/>
          </a:prstGeom>
        </p:spPr>
      </p:pic>
      <p:pic>
        <p:nvPicPr>
          <p:cNvPr id="19" name="Resim 18" descr="simge, sembol, amblem, daire, logo içeren bir resim&#10;&#10;Açıklama otomatik olarak oluşturuldu">
            <a:extLst>
              <a:ext uri="{FF2B5EF4-FFF2-40B4-BE49-F238E27FC236}">
                <a16:creationId xmlns:a16="http://schemas.microsoft.com/office/drawing/2014/main" id="{3F4244F5-2004-082A-483C-2C50FFC97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932" y="6416991"/>
            <a:ext cx="439299" cy="441009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BD806FD2-E8A6-A2BC-ED77-6F3B234DB855}"/>
              </a:ext>
            </a:extLst>
          </p:cNvPr>
          <p:cNvSpPr txBox="1"/>
          <p:nvPr/>
        </p:nvSpPr>
        <p:spPr>
          <a:xfrm>
            <a:off x="4078188" y="6525344"/>
            <a:ext cx="633670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dirty="0">
                <a:solidFill>
                  <a:schemeClr val="bg1"/>
                </a:solidFill>
                <a:latin typeface="Chamberi Super Display" panose="020F0502020204030204" pitchFamily="18" charset="-94"/>
              </a:rPr>
              <a:t>LİSELERDE BİLİM UYGULAMALARI PANELİ – 15 TEMMUZ ŞEHİTLER FEN LİSESİ</a:t>
            </a:r>
          </a:p>
        </p:txBody>
      </p:sp>
    </p:spTree>
    <p:extLst>
      <p:ext uri="{BB962C8B-B14F-4D97-AF65-F5344CB8AC3E}">
        <p14:creationId xmlns:p14="http://schemas.microsoft.com/office/powerpoint/2010/main" val="27230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ritli Kenarlık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002252_TF02801098" id="{A35BB32C-A735-4E31-B70A-3B782E83777D}" vid="{D2B447CE-840E-4899-8CA5-FE9FB6836465}"/>
    </a:ext>
  </a:extLst>
</a:theme>
</file>

<file path=ppt/theme/theme2.xml><?xml version="1.0" encoding="utf-8"?>
<a:theme xmlns:a="http://schemas.openxmlformats.org/drawingml/2006/main" name="Ofis Teması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Şeritli siyah kenarlık sunusu (geniş ekran)</Template>
  <TotalTime>28</TotalTime>
  <Words>11</Words>
  <Application>Microsoft Office PowerPoint</Application>
  <PresentationFormat>Özel</PresentationFormat>
  <Paragraphs>2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Chamberi Super Display</vt:lpstr>
      <vt:lpstr>Şeritli Kenarlık 16x9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Muharrem Ata</dc:creator>
  <cp:lastModifiedBy>Muharrem Ata</cp:lastModifiedBy>
  <cp:revision>2</cp:revision>
  <dcterms:created xsi:type="dcterms:W3CDTF">2025-02-10T08:58:33Z</dcterms:created>
  <dcterms:modified xsi:type="dcterms:W3CDTF">2025-02-10T09:27:15Z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